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4"/>
  </p:notesMasterIdLst>
  <p:sldIdLst>
    <p:sldId id="309" r:id="rId5"/>
    <p:sldId id="310" r:id="rId6"/>
    <p:sldId id="311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326" r:id="rId22"/>
    <p:sldId id="327" r:id="rId23"/>
    <p:sldId id="328" r:id="rId24"/>
    <p:sldId id="329" r:id="rId25"/>
    <p:sldId id="330" r:id="rId26"/>
    <p:sldId id="331" r:id="rId27"/>
    <p:sldId id="332" r:id="rId28"/>
    <p:sldId id="333" r:id="rId29"/>
    <p:sldId id="334" r:id="rId30"/>
    <p:sldId id="335" r:id="rId31"/>
    <p:sldId id="336" r:id="rId32"/>
    <p:sldId id="337" r:id="rId33"/>
    <p:sldId id="338" r:id="rId34"/>
    <p:sldId id="339" r:id="rId35"/>
    <p:sldId id="340" r:id="rId36"/>
    <p:sldId id="341" r:id="rId37"/>
    <p:sldId id="342" r:id="rId38"/>
    <p:sldId id="343" r:id="rId39"/>
    <p:sldId id="344" r:id="rId40"/>
    <p:sldId id="345" r:id="rId41"/>
    <p:sldId id="346" r:id="rId42"/>
    <p:sldId id="347" r:id="rId43"/>
    <p:sldId id="348" r:id="rId44"/>
    <p:sldId id="349" r:id="rId45"/>
    <p:sldId id="350" r:id="rId46"/>
    <p:sldId id="351" r:id="rId47"/>
    <p:sldId id="352" r:id="rId48"/>
    <p:sldId id="353" r:id="rId49"/>
    <p:sldId id="354" r:id="rId50"/>
    <p:sldId id="355" r:id="rId51"/>
    <p:sldId id="356" r:id="rId52"/>
    <p:sldId id="357" r:id="rId53"/>
    <p:sldId id="358" r:id="rId54"/>
    <p:sldId id="359" r:id="rId55"/>
    <p:sldId id="360" r:id="rId56"/>
    <p:sldId id="361" r:id="rId57"/>
    <p:sldId id="362" r:id="rId58"/>
    <p:sldId id="363" r:id="rId59"/>
    <p:sldId id="364" r:id="rId60"/>
    <p:sldId id="365" r:id="rId61"/>
    <p:sldId id="366" r:id="rId62"/>
    <p:sldId id="367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DC8C1A-7F06-4449-A5F2-2CEEE8620058}" v="1" dt="2022-04-24T18:05:49.4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/>
    <p:restoredTop sz="93763"/>
  </p:normalViewPr>
  <p:slideViewPr>
    <p:cSldViewPr snapToGrid="0" snapToObjects="1">
      <p:cViewPr varScale="1">
        <p:scale>
          <a:sx n="74" d="100"/>
          <a:sy n="74" d="100"/>
        </p:scale>
        <p:origin x="19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Тарас Ванджала" userId="S::taras.vandzhala@lnu.edu.ua::c4d94470-62f3-466d-85ba-19c47865b003" providerId="AD" clId="Web-{7CDC8C1A-7F06-4449-A5F2-2CEEE8620058}"/>
    <pc:docChg chg="modSld">
      <pc:chgData name="Тарас Ванджала" userId="S::taras.vandzhala@lnu.edu.ua::c4d94470-62f3-466d-85ba-19c47865b003" providerId="AD" clId="Web-{7CDC8C1A-7F06-4449-A5F2-2CEEE8620058}" dt="2022-04-24T18:05:49.480" v="0"/>
      <pc:docMkLst>
        <pc:docMk/>
      </pc:docMkLst>
      <pc:sldChg chg="delSp">
        <pc:chgData name="Тарас Ванджала" userId="S::taras.vandzhala@lnu.edu.ua::c4d94470-62f3-466d-85ba-19c47865b003" providerId="AD" clId="Web-{7CDC8C1A-7F06-4449-A5F2-2CEEE8620058}" dt="2022-04-24T18:05:49.480" v="0"/>
        <pc:sldMkLst>
          <pc:docMk/>
          <pc:sldMk cId="1441506027" sldId="323"/>
        </pc:sldMkLst>
        <pc:picChg chg="del">
          <ac:chgData name="Тарас Ванджала" userId="S::taras.vandzhala@lnu.edu.ua::c4d94470-62f3-466d-85ba-19c47865b003" providerId="AD" clId="Web-{7CDC8C1A-7F06-4449-A5F2-2CEEE8620058}" dt="2022-04-24T18:05:49.480" v="0"/>
          <ac:picMkLst>
            <pc:docMk/>
            <pc:sldMk cId="1441506027" sldId="323"/>
            <ac:picMk id="4" creationId="{D4633CB7-986E-8C4E-95B2-20AB93194D1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EF4B77-CF1B-1F4D-9309-9112ACF7931F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FA9119-B8AA-DC40-8ACC-B3F8D8839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69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9929B-43A4-D342-945F-921A86C127D4}" type="datetime1">
              <a:rPr lang="uk-UA" smtClean="0"/>
              <a:t>24.04.2022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8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21C87-42B7-A94C-A107-433DBDA6B2C1}" type="datetime1">
              <a:rPr lang="uk-UA" smtClean="0"/>
              <a:t>24.04.2022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44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F68B8-AAA2-044A-A43B-B19B8D1E2C81}" type="datetime1">
              <a:rPr lang="uk-UA" smtClean="0"/>
              <a:t>24.04.2022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23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38E17-5AB4-6942-8D01-134F49570A68}" type="datetime1">
              <a:rPr lang="uk-UA" smtClean="0"/>
              <a:t>24.04.2022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77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6CF44-0BC3-8B4A-95C3-0A7AE23EB87A}" type="datetime1">
              <a:rPr lang="uk-UA" smtClean="0"/>
              <a:t>24.04.2022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57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493CB-3145-7C48-B121-00AADD3BBCD5}" type="datetime1">
              <a:rPr lang="uk-UA" smtClean="0"/>
              <a:t>24.04.2022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74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739A-A98B-2144-952E-27A7EE55E13B}" type="datetime1">
              <a:rPr lang="uk-UA" smtClean="0"/>
              <a:t>24.04.2022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42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12D8E-7167-434B-9B82-C9692FFDFB29}" type="datetime1">
              <a:rPr lang="uk-UA" smtClean="0"/>
              <a:t>24.04.2022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114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CB0E9-05BA-4D4A-B8DC-0CD90CE91732}" type="datetime1">
              <a:rPr lang="uk-UA" smtClean="0"/>
              <a:t>24.04.2022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1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9A5E2-11FA-1B44-B4B0-0EA678ECED5E}" type="datetime1">
              <a:rPr lang="uk-UA" smtClean="0"/>
              <a:t>24.04.2022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746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E9F4E-D0AA-4342-99FD-95128A121DE2}" type="datetime1">
              <a:rPr lang="uk-UA" smtClean="0"/>
              <a:t>24.04.2022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188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EEA964-7FA6-9F49-84B2-7CFB7E66CB47}" type="datetime1">
              <a:rPr lang="uk-UA" smtClean="0"/>
              <a:t>24.04.2022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D20BA8-6E12-4F40-91CE-24B4D21E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3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38DB98-4A0A-4947-8745-957344524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284F25F-422A-1847-AA29-4A22657D3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946150"/>
            <a:ext cx="86106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430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9E01DC-5BDD-DE40-9B6E-3C08A9668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64C73-5500-D24B-9262-28BCA1D93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850" y="1314450"/>
            <a:ext cx="79883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84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187397-4B3D-FB40-837C-85C28F739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951D878-BE90-C94E-A13F-B245D5411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726" y="0"/>
            <a:ext cx="82825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931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D98242-BB24-594F-A34E-26DBCAF5D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B389A3E-31F9-824D-A15E-2DF5583C2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641350"/>
            <a:ext cx="83058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00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814AF23-304D-664A-A59E-D3EF139C0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916" y="643466"/>
            <a:ext cx="8346168" cy="55710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89C992-8C78-5C4A-A332-22B4436A2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D20BA8-6E12-4F40-91CE-24B4D21E190D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95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1BF77B13-D886-F147-8D3C-8E27B9A8E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552" y="643466"/>
            <a:ext cx="9132895" cy="55710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317161-C648-0349-914C-F00D87F02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D20BA8-6E12-4F40-91CE-24B4D21E190D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602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75772A-C1AF-1B49-99A0-E19C04C7E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506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document&#10;&#10;Description automatically generated with medium confidence">
            <a:extLst>
              <a:ext uri="{FF2B5EF4-FFF2-40B4-BE49-F238E27FC236}">
                <a16:creationId xmlns:a16="http://schemas.microsoft.com/office/drawing/2014/main" id="{1A0B8944-FC25-9941-A809-BD43350C4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228" y="643466"/>
            <a:ext cx="8377543" cy="55710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55097E-9E7D-C147-B37A-C892D3124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D20BA8-6E12-4F40-91CE-24B4D21E190D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46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300B74-5C6C-FE46-8DE1-826BFFDAB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659043-55A8-B242-961C-2908F5D00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00" y="450850"/>
            <a:ext cx="79502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727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D91273-25D4-A64A-B908-5E76A69D5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786958C-FAAA-2545-9229-1043CD0BF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0" y="476250"/>
            <a:ext cx="80518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98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B22B08-42A2-EF40-9BEE-605797083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B139B5D-E468-1A4A-A258-4DDC18302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0" y="901700"/>
            <a:ext cx="82804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71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772B4D-3CD4-1844-AB54-730E716F1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C4613FD-32F8-804C-9577-F2CC3D084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084" y="0"/>
            <a:ext cx="54478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29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A6239C-7345-1948-9E21-4ED9C5024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20824CEC-2C5E-3A43-A6F3-F488C8F44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00" y="260350"/>
            <a:ext cx="7950200" cy="63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722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7A8FBA-2D09-1D4B-BE32-00BCECC0B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471F8CBF-664E-EC41-9F4D-39C56F79B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150" y="673100"/>
            <a:ext cx="80137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975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F07CFB-1B24-684F-8CE6-2DFFB656C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AF8BFA3B-9497-2945-B675-27E63E167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650" y="469900"/>
            <a:ext cx="81407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939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6CDDB9-E797-B845-AA37-581540E18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F46C1E56-5CB5-C446-9957-C297CA852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501650"/>
            <a:ext cx="830580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879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1F51B3-DE66-7C4E-A460-2EE9EA2FA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6BACFCF1-79CC-5D4E-93C4-99BB2080E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762000"/>
            <a:ext cx="82296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71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C16CD9-6DFB-0D48-9F61-FD1A31E77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7528617-F34B-6D4C-896F-A1445B628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50" y="806450"/>
            <a:ext cx="77089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466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2B785-F4ED-224B-A029-44583590F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8E9E866-6451-1D47-B8EB-00CF29D83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488950"/>
            <a:ext cx="80391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680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F02B7C-22CD-0F44-86E7-FC3A5107B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D078BF26-7036-AD45-A297-71141442C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527050"/>
            <a:ext cx="80391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44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4823E5-770C-9949-8B7E-B8EC20BCC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3CF6BE3-6693-7640-A468-9809359AE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958850"/>
            <a:ext cx="79248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1799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A99AE3-D8DD-0E42-BE2C-503484F3A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41F6C75-6129-D642-9600-142AB9308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577850"/>
            <a:ext cx="8077200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14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3388382-41D3-2D4B-8578-810176486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749" y="643466"/>
            <a:ext cx="7756501" cy="55710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8AB401-0981-1245-AD20-5F58C18AC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D20BA8-6E12-4F40-91CE-24B4D21E190D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378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4FB67A-E26E-FD48-8BCF-AC110EE1D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05974AA-A6E5-5E43-9543-ABE57CAE7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654050"/>
            <a:ext cx="83058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340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ECCDEC-3B08-9D4A-A50C-5FDE3837D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4D228C55-4FD2-0148-A436-DD488DBB8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895350"/>
            <a:ext cx="83439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138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8BF7CA-7881-2E4F-BB71-B547B8498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56098-615C-2B4D-A5D5-14142C5E4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565150"/>
            <a:ext cx="81788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7465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07142E-D242-0C4B-AEB4-00A60923B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DC7471F9-1FC1-F44E-90C6-66FD52429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323850"/>
            <a:ext cx="83439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2984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1419D949-17F4-6F4C-AAEE-1A0B609E1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204" y="643466"/>
            <a:ext cx="8985592" cy="55710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0AC28A-F51D-AF42-955A-E39B6D3F7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D20BA8-6E12-4F40-91CE-24B4D21E190D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471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3C0A39-1D03-5347-8A1D-B3115071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A2F731BE-BDB7-5946-940C-D34F50F3B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01600"/>
            <a:ext cx="74676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9413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B9FF94-BEFD-3A4A-92ED-5B128358B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13" y="643466"/>
            <a:ext cx="10364774" cy="55710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DE8B41-9286-7046-9042-4031C22F6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D20BA8-6E12-4F40-91CE-24B4D21E190D}" type="slidenum">
              <a:rPr lang="en-US" smtClean="0"/>
              <a:pPr>
                <a:spcAft>
                  <a:spcPts val="600"/>
                </a:spcAft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001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C4F5D0-C8E5-3548-B905-ED9858A49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07B3429-4DE3-3F4C-AEA8-211F5EBA8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838200"/>
            <a:ext cx="82677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8775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90C303-33EB-7444-9649-AF5837642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F4C58E2C-72E6-1147-B01B-E72DF0679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342900"/>
            <a:ext cx="8178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313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B11431-04CF-4141-BC89-F28E96BA0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90C1CBAD-10A2-F447-864E-C7C9106BA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0" y="984250"/>
            <a:ext cx="83185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86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9CD4A0-7C56-1F48-933D-31E60BE54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 descr="Text, table&#10;&#10;Description automatically generated">
            <a:extLst>
              <a:ext uri="{FF2B5EF4-FFF2-40B4-BE49-F238E27FC236}">
                <a16:creationId xmlns:a16="http://schemas.microsoft.com/office/drawing/2014/main" id="{7825697C-EA0E-304D-A8CB-A9A750E5B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800100"/>
            <a:ext cx="81026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095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98D31A-0156-9E4D-9753-3256F277D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40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F414540-5F26-D143-876C-8EFB980A4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65100"/>
            <a:ext cx="81915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0850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ECBE43-DE2B-1543-BE64-A1FBFB285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41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79592E6A-EC97-B644-87C1-7F14F386F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0" y="1238250"/>
            <a:ext cx="80518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971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99D7FF-A69F-0347-9DCD-3EF8894AC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42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4842FAC-0C6E-8A46-A917-3E821F0A0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76200"/>
            <a:ext cx="81915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798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7C37DB-AF82-4A4D-87C4-BE281B9B7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43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9AEC671-200E-B947-961D-815F67DAB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227" y="0"/>
            <a:ext cx="50915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888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BD4908-7BA4-E84A-B50A-4FFEBCD7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44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DE98570-E1CC-0640-80FA-F3D5F825F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0" y="336550"/>
            <a:ext cx="82804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9641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3CC0E4-46E9-2545-9267-6FA2279D7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1F6831B-5FC0-CE4F-A60A-FEB2DAED0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831850"/>
            <a:ext cx="87249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107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607791-0563-E249-BA94-6AF67B914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46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23EF5D96-1580-6C4F-8FE1-671C64875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408" y="0"/>
            <a:ext cx="50851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073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C5E93E-15C7-7449-8006-06B341D36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47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5638AC0-BB2B-544B-B66C-F5D2B5B91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185" y="0"/>
            <a:ext cx="51756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133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326DDF-A561-1C48-9B4B-43AD5BD6B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48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96A90DB-2CDC-8944-9AF8-C82895086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915" y="0"/>
            <a:ext cx="53581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971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453186-85ED-804E-BD42-7724439C6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49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800A8C-2A4D-1C41-B456-6ECDE3555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544" y="0"/>
            <a:ext cx="54029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758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CC17D2-450D-0443-BAC4-0DD6AE2B7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 descr="A picture containing text, newspaper, document, screenshot&#10;&#10;Description automatically generated">
            <a:extLst>
              <a:ext uri="{FF2B5EF4-FFF2-40B4-BE49-F238E27FC236}">
                <a16:creationId xmlns:a16="http://schemas.microsoft.com/office/drawing/2014/main" id="{061FBD27-F912-454A-AF5B-F78CC3DB7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1206500"/>
            <a:ext cx="80391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5444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514ACA-93FA-8E48-9137-E642BC00F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50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A189787-61D3-1643-B06A-69866D909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663" y="0"/>
            <a:ext cx="50246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554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A531E-33DB-9147-80F0-21163545C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51</a:t>
            </a:fld>
            <a:endParaRPr lang="en-US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B1D59CB0-EF74-444B-A950-00BD581B5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318" y="0"/>
            <a:ext cx="5045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320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853BB9-7F7A-8A4F-9530-E5F13872F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52</a:t>
            </a:fld>
            <a:endParaRPr lang="en-US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088387B-9FBA-C04F-8275-950CC0D81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293" y="0"/>
            <a:ext cx="49034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4980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3C0D07-7F75-9A42-B46E-7ABE108C6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F1527EE2-3B6C-734C-8B85-8C8BD196F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330" y="0"/>
            <a:ext cx="51773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12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029B88-ADAF-C144-B26C-208E127B3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54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72E30FE-68A3-E14F-B064-515CF83A1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754" y="0"/>
            <a:ext cx="50124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34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826D8F-EED7-E746-BC40-23674FEAF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55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899D22C-CF64-6745-87EF-9FA9D857F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030" y="0"/>
            <a:ext cx="50299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8295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E26A7-549B-EF46-A02F-8C69692A8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56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F3A7B71-B182-EF4B-AC62-384AB9BDA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502" y="0"/>
            <a:ext cx="53489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528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2BFC33-4083-2843-A2C3-A3C13A2CA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57</a:t>
            </a:fld>
            <a:endParaRPr lang="en-US"/>
          </a:p>
        </p:txBody>
      </p:sp>
      <p:pic>
        <p:nvPicPr>
          <p:cNvPr id="4" name="Picture 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D01FB3BE-47CD-E24E-8FB1-8D10D9414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450" y="31750"/>
            <a:ext cx="5499100" cy="67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0690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5B5144-5BF7-E045-828A-8C2656352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58</a:t>
            </a:fld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AA9F455E-D1E4-1745-BBFD-8EA3906F3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412" y="0"/>
            <a:ext cx="51691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9755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9D2F2D-E714-4C4E-8A11-A4085E15E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59</a:t>
            </a:fld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BAE2D192-5CCF-D243-B0D4-403EAE023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482600"/>
            <a:ext cx="57150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58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CEC75D-7A3C-0240-88A1-2042EA586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06CA258C-CE5E-514C-9739-F69221B2F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25400"/>
            <a:ext cx="84582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43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9E13BE-2ADD-F742-BC50-78A12D931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22AB83B-DB5C-C841-AAF7-03916147D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819150"/>
            <a:ext cx="84201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50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9F7416-4E47-254C-98DD-AD96C754E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8F9CA98-D752-5048-B479-BBCFD2F48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150" y="520700"/>
            <a:ext cx="80137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117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C6924B-FB11-4D4A-B510-7DFC313F6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 descr="A close-up of a document&#10;&#10;Description automatically generated with medium confidence">
            <a:extLst>
              <a:ext uri="{FF2B5EF4-FFF2-40B4-BE49-F238E27FC236}">
                <a16:creationId xmlns:a16="http://schemas.microsoft.com/office/drawing/2014/main" id="{E59E58AC-12B7-8349-9056-8ABBC1FB4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977" y="0"/>
            <a:ext cx="7694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45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A465603ABE4C9043B881E97B307DE2DB" ma:contentTypeVersion="2" ma:contentTypeDescription="Створення нового документа." ma:contentTypeScope="" ma:versionID="573eb0eda8049cdf231e88b50dca07ec">
  <xsd:schema xmlns:xsd="http://www.w3.org/2001/XMLSchema" xmlns:xs="http://www.w3.org/2001/XMLSchema" xmlns:p="http://schemas.microsoft.com/office/2006/metadata/properties" xmlns:ns2="f1084f23-cf46-4070-90a2-f21f2c37a0ce" targetNamespace="http://schemas.microsoft.com/office/2006/metadata/properties" ma:root="true" ma:fieldsID="c451d794f8aa06f07441bc1959bc52ae" ns2:_="">
    <xsd:import namespace="f1084f23-cf46-4070-90a2-f21f2c37a0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084f23-cf46-4070-90a2-f21f2c37a0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вмісту"/>
        <xsd:element ref="dc:title" minOccurs="0" maxOccurs="1" ma:index="4" ma:displayName="Заголовок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48DC79-7531-45E6-8C7D-80346C382B9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F3F6033-235D-4436-B7E5-D0D73A1375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1084f23-cf46-4070-90a2-f21f2c37a0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64E1323-441C-40A7-8243-7566A74E1B6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59</Words>
  <Application>Microsoft Office PowerPoint</Application>
  <PresentationFormat>Widescreen</PresentationFormat>
  <Paragraphs>59</Paragraphs>
  <Slides>59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Ярослав Чабанюк</cp:lastModifiedBy>
  <cp:revision>12</cp:revision>
  <dcterms:created xsi:type="dcterms:W3CDTF">2018-03-30T23:34:36Z</dcterms:created>
  <dcterms:modified xsi:type="dcterms:W3CDTF">2022-04-24T18:05:49Z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0x010100A465603ABE4C9043B881E97B307DE2DB</vt:lpwstr>
  </property>
</Properties>
</file>